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</p:sldMasterIdLst>
  <p:notesMasterIdLst>
    <p:notesMasterId r:id="rId11"/>
  </p:notesMasterIdLst>
  <p:sldIdLst>
    <p:sldId id="256" r:id="rId3"/>
    <p:sldId id="259" r:id="rId4"/>
    <p:sldId id="260" r:id="rId5"/>
    <p:sldId id="262" r:id="rId6"/>
    <p:sldId id="261" r:id="rId7"/>
    <p:sldId id="263" r:id="rId8"/>
    <p:sldId id="257" r:id="rId9"/>
    <p:sldId id="264" r:id="rId10"/>
  </p:sldIdLst>
  <p:sldSz cx="9144000" cy="6858000" type="screen4x3"/>
  <p:notesSz cx="6858000" cy="9144000"/>
  <p:embeddedFontLst>
    <p:embeddedFont>
      <p:font typeface="Lucida Calligraphy" panose="03010101010101010101" pitchFamily="66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erlin Sans FB Demi" panose="020E0802020502020306" pitchFamily="34" charset="0"/>
      <p:bold r:id="rId17"/>
    </p:embeddedFont>
    <p:embeddedFont>
      <p:font typeface="Times" panose="02020503050405090304" pitchFamily="18" charset="0"/>
      <p:bold r:id="rId18"/>
      <p:italic r:id="rId19"/>
      <p:boldItalic r:id="rId20"/>
    </p:embeddedFont>
    <p:embeddedFont>
      <p:font typeface="Vani" panose="020B0502040204020203" pitchFamily="34" charset="0"/>
      <p:regular r:id="rId21"/>
      <p:bold r:id="rId22"/>
    </p:embeddedFont>
    <p:embeddedFont>
      <p:font typeface="Arial Black" panose="020B0A04020102020204" pitchFamily="34" charset="0"/>
      <p:bold r:id="rId23"/>
    </p:embeddedFont>
    <p:embeddedFont>
      <p:font typeface="Aharoni" panose="02010803020104030203" pitchFamily="2" charset="-79"/>
      <p:bold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06" autoAdjust="0"/>
  </p:normalViewPr>
  <p:slideViewPr>
    <p:cSldViewPr>
      <p:cViewPr varScale="1">
        <p:scale>
          <a:sx n="58" d="100"/>
          <a:sy n="58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A8A61-70C0-44E6-96D1-6B2CC6E43181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FF75-B2FA-49EB-BE03-E100C7D08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FF75-B2FA-49EB-BE03-E100C7D082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FF75-B2FA-49EB-BE03-E100C7D082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FF75-B2FA-49EB-BE03-E100C7D0827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2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FF75-B2FA-49EB-BE03-E100C7D0827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2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FF75-B2FA-49EB-BE03-E100C7D0827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2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FF75-B2FA-49EB-BE03-E100C7D0827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2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FF75-B2FA-49EB-BE03-E100C7D08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6B6D-20AD-46C1-BBE2-5A9959987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B2ECF-0ABE-4C2E-B3D4-9BE398F67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23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8B210-DE60-45B2-9873-D9A793516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37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A21CE-F6ED-40E7-B225-6A219BECB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13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885A8-D580-45DE-ADCD-2E829B3EA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85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712A-1767-4783-9892-63756D4D3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50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0335-18DB-4BFE-82A7-49CAEE709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964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2DC2B-4C0E-409C-AD72-147070A64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12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D1BF-2281-4E85-8BCB-55D09F57E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9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D58D-B561-4E32-BC21-5ECA426DF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029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E1B91-153F-4B96-B2C4-1C550A78F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55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54DA8-9C47-448A-B3DD-8FE358DEA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540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4E0F9-EC5D-4DFC-93C5-78E895F42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107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203ED-B17F-48F5-8C0D-02F8EEC4A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8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C906A-0A91-488A-B677-6040E89A6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09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3E625-B3FA-4203-BCF9-C1256B746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11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0787F-C055-4916-9C72-6A1383158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32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FDFFE-3B27-4F93-B02A-DAAFECF2B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77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5E9D-C877-4FC3-A9C9-D835FFBD2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1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11C3A-E41E-4AE4-970A-7D8187942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3E101-C5FA-4876-9264-25E942693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2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6DB5C-BE5D-4609-A944-960EA290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4" name="Picture 138" descr="Lives Worthy of the Kingdom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2609F2-1473-4471-B84F-33060A5C3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Lucida Calligraphy" panose="03010101010101010101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Berlin Sans FB Demi" panose="020E08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Berlin Sans FB Demi" panose="020E08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Berlin Sans FB Demi" panose="020E08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Berlin Sans FB Demi" panose="020E08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Berlin Sans FB Demi" panose="020E08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1" name="Picture 81" descr="Lives Worthy of the Kingdom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AB2238-367E-4D53-883B-8269B68DC1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Lucida Calligraphy" panose="03010101010101010101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Berlin Sans FB Demi" panose="020E08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Berlin Sans FB Demi" panose="020E08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Berlin Sans FB Demi" panose="020E08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Berlin Sans FB Demi" panose="020E08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Berlin Sans FB Demi" panose="020E08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434975"/>
            <a:ext cx="8458200" cy="1470025"/>
          </a:xfrm>
        </p:spPr>
        <p:txBody>
          <a:bodyPr/>
          <a:lstStyle/>
          <a:p>
            <a:r>
              <a:rPr lang="en-US" sz="6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66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620000" cy="17526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MET</a:t>
            </a:r>
            <a:endParaRPr lang="en-US" sz="7200" b="1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71752"/>
            <a:ext cx="3733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kern="0" dirty="0" smtClean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TWO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1858833"/>
            <a:ext cx="4495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kern="0" dirty="0" smtClean="0">
                <a:ln>
                  <a:solidFill>
                    <a:srgbClr val="7030A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LIONS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 w="57150">
                  <a:solidFill>
                    <a:srgbClr val="7030A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Arial Black" panose="020B0A04020102020204" pitchFamily="34" charset="0"/>
              </a:rPr>
              <a:t>TWO</a:t>
            </a:r>
            <a:endParaRPr lang="en-US" b="1" dirty="0">
              <a:ln w="57150">
                <a:solidFill>
                  <a:srgbClr val="7030A0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</a:p>
          <a:p>
            <a:pPr marL="0" indent="0" algn="ctr">
              <a:buNone/>
            </a:pPr>
            <a:r>
              <a:rPr lang="en-US" sz="4400" dirty="0" smtClean="0"/>
              <a:t> 1 Pet. 5:8</a:t>
            </a:r>
          </a:p>
          <a:p>
            <a:pPr marL="0" indent="0" algn="ctr">
              <a:buNone/>
            </a:pPr>
            <a:r>
              <a:rPr lang="en-US" sz="4400" dirty="0" smtClean="0"/>
              <a:t>Jn. 8:44</a:t>
            </a:r>
          </a:p>
          <a:p>
            <a:pPr marL="0" indent="0" algn="ctr">
              <a:buNone/>
            </a:pPr>
            <a:r>
              <a:rPr lang="en-US" sz="4400" dirty="0" smtClean="0"/>
              <a:t>Gen. 3:1-6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Eph. 2:2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endParaRPr lang="en-US" sz="54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 smtClean="0"/>
              <a:t>Rev. 5:5, 6</a:t>
            </a:r>
          </a:p>
          <a:p>
            <a:pPr marL="0" indent="0" algn="ctr">
              <a:buNone/>
            </a:pPr>
            <a:r>
              <a:rPr lang="en-US" sz="4400" dirty="0" err="1" smtClean="0"/>
              <a:t>Jn</a:t>
            </a:r>
            <a:r>
              <a:rPr lang="en-US" sz="4400" dirty="0" smtClean="0"/>
              <a:t> 14:6; 10:25</a:t>
            </a:r>
          </a:p>
          <a:p>
            <a:pPr marL="0" indent="0" algn="ctr">
              <a:buNone/>
            </a:pPr>
            <a:r>
              <a:rPr lang="en-US" sz="4400" dirty="0" smtClean="0"/>
              <a:t>Heb. 4:15</a:t>
            </a:r>
          </a:p>
          <a:p>
            <a:pPr marL="0" indent="0" algn="ctr">
              <a:buNone/>
            </a:pPr>
            <a:r>
              <a:rPr lang="en-US" sz="4400" dirty="0" smtClean="0"/>
              <a:t>Jn. 8:29</a:t>
            </a:r>
            <a:endParaRPr lang="en-US" sz="4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19812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6324600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600" dirty="0" smtClean="0">
                <a:solidFill>
                  <a:schemeClr val="bg1"/>
                </a:solidFill>
              </a:rPr>
              <a:t>Genesis 3:15</a:t>
            </a:r>
            <a:endParaRPr lang="en-US" sz="28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 w="57150">
                  <a:solidFill>
                    <a:srgbClr val="7030A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Arial Black" panose="020B0A04020102020204" pitchFamily="34" charset="0"/>
              </a:rPr>
              <a:t>WHEN</a:t>
            </a:r>
            <a:endParaRPr lang="en-US" b="1" dirty="0">
              <a:ln w="57150">
                <a:solidFill>
                  <a:srgbClr val="7030A0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 BETHLEHEM</a:t>
            </a:r>
          </a:p>
          <a:p>
            <a:pPr marL="0" indent="0"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2:1, 16; Rev. 12:3-5, 9</a:t>
            </a:r>
          </a:p>
          <a:p>
            <a:pPr marL="0" indent="0" algn="ctr">
              <a:buNone/>
            </a:pPr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2. THE WILDERNESS</a:t>
            </a:r>
          </a:p>
          <a:p>
            <a:pPr marL="0" indent="0"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4:1-11; Mk. 1:12, 13</a:t>
            </a:r>
          </a:p>
        </p:txBody>
      </p:sp>
    </p:spTree>
    <p:extLst>
      <p:ext uri="{BB962C8B-B14F-4D97-AF65-F5344CB8AC3E}">
        <p14:creationId xmlns:p14="http://schemas.microsoft.com/office/powerpoint/2010/main" val="87845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 w="57150">
                  <a:solidFill>
                    <a:srgbClr val="7030A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Arial Black" panose="020B0A04020102020204" pitchFamily="34" charset="0"/>
              </a:rPr>
              <a:t>WHEN</a:t>
            </a:r>
            <a:endParaRPr lang="en-US" b="1" dirty="0">
              <a:ln w="57150">
                <a:solidFill>
                  <a:srgbClr val="7030A0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3. PERSONAL MINISTRY</a:t>
            </a:r>
          </a:p>
          <a:p>
            <a:pPr marL="0" indent="0">
              <a:buNone/>
            </a:pPr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Lk. 7:34</a:t>
            </a:r>
          </a:p>
          <a:p>
            <a:pPr marL="0" indent="0">
              <a:buNone/>
            </a:pPr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Lk. 7:37-50</a:t>
            </a:r>
          </a:p>
          <a:p>
            <a:pPr marL="0" indent="0">
              <a:buNone/>
            </a:pPr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Lk. 20:1-8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Jn. 10:17-21; 31-33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131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 w="57150">
                  <a:solidFill>
                    <a:srgbClr val="7030A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Arial Black" panose="020B0A04020102020204" pitchFamily="34" charset="0"/>
              </a:rPr>
              <a:t>WHEN</a:t>
            </a:r>
            <a:endParaRPr lang="en-US" b="1" dirty="0">
              <a:ln w="57150">
                <a:solidFill>
                  <a:srgbClr val="7030A0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4. GETHSEMANE</a:t>
            </a:r>
          </a:p>
          <a:p>
            <a:pPr marL="0" indent="0" algn="ctr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26</a:t>
            </a:r>
          </a:p>
          <a:p>
            <a:pPr marL="0" indent="0" algn="ctr">
              <a:buNone/>
            </a:pP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5. BEFORE PILATE</a:t>
            </a:r>
          </a:p>
          <a:p>
            <a:pPr marL="0" indent="0" algn="ctr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27:11-24</a:t>
            </a:r>
          </a:p>
        </p:txBody>
      </p:sp>
    </p:spTree>
    <p:extLst>
      <p:ext uri="{BB962C8B-B14F-4D97-AF65-F5344CB8AC3E}">
        <p14:creationId xmlns:p14="http://schemas.microsoft.com/office/powerpoint/2010/main" val="3416545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 w="57150">
                  <a:solidFill>
                    <a:srgbClr val="7030A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Arial Black" panose="020B0A04020102020204" pitchFamily="34" charset="0"/>
              </a:rPr>
              <a:t>WHEN</a:t>
            </a:r>
            <a:endParaRPr lang="en-US" b="1" dirty="0">
              <a:ln w="57150">
                <a:solidFill>
                  <a:srgbClr val="7030A0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6. AT THE RESURRECTION</a:t>
            </a:r>
          </a:p>
          <a:p>
            <a:pPr marL="0" indent="0" algn="ctr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2:14, 15; Rom. 1:4</a:t>
            </a:r>
          </a:p>
          <a:p>
            <a:pPr marL="0" indent="0" algn="ctr">
              <a:buNone/>
            </a:pP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7. END OF TIME</a:t>
            </a:r>
          </a:p>
          <a:p>
            <a:pPr marL="0" indent="0" algn="ctr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25:41; Rev. 20:10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686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57200"/>
            <a:ext cx="6248400" cy="4267200"/>
          </a:xfrm>
        </p:spPr>
        <p:txBody>
          <a:bodyPr/>
          <a:lstStyle/>
          <a:p>
            <a:r>
              <a:rPr lang="en-US" altLang="en-US" sz="6000" dirty="0" smtClean="0">
                <a:solidFill>
                  <a:schemeClr val="bg1"/>
                </a:solidFill>
                <a:latin typeface="Times" pitchFamily="28" charset="0"/>
              </a:rPr>
              <a:t>In the </a:t>
            </a:r>
          </a:p>
          <a:p>
            <a:r>
              <a:rPr lang="en-US" altLang="en-US" sz="8000" dirty="0" smtClean="0">
                <a:solidFill>
                  <a:schemeClr val="bg1"/>
                </a:solidFill>
                <a:latin typeface="Vani" panose="020B0502040204020203" pitchFamily="34" charset="0"/>
                <a:cs typeface="Vani" panose="020B0502040204020203" pitchFamily="34" charset="0"/>
              </a:rPr>
              <a:t>BALANCE</a:t>
            </a:r>
            <a:r>
              <a:rPr lang="en-US" altLang="en-US" sz="8000" dirty="0">
                <a:latin typeface="Times" pitchFamily="28" charset="0"/>
              </a:rPr>
              <a:t/>
            </a:r>
            <a:br>
              <a:rPr lang="en-US" altLang="en-US" sz="8000" dirty="0">
                <a:latin typeface="Times" pitchFamily="28" charset="0"/>
              </a:rPr>
            </a:br>
            <a:r>
              <a:rPr lang="en-US" altLang="en-US" sz="6000" dirty="0" smtClean="0">
                <a:solidFill>
                  <a:schemeClr val="bg1"/>
                </a:solidFill>
                <a:latin typeface="Times" pitchFamily="28" charset="0"/>
              </a:rPr>
              <a:t>of the </a:t>
            </a:r>
            <a:br>
              <a:rPr lang="en-US" altLang="en-US" sz="6000" dirty="0" smtClean="0">
                <a:solidFill>
                  <a:schemeClr val="bg1"/>
                </a:solidFill>
                <a:latin typeface="Times" pitchFamily="28" charset="0"/>
              </a:rPr>
            </a:br>
            <a:r>
              <a:rPr lang="en-US" altLang="en-US" sz="6000" dirty="0" smtClean="0">
                <a:solidFill>
                  <a:schemeClr val="bg1"/>
                </a:solidFill>
                <a:latin typeface="Times" pitchFamily="28" charset="0"/>
              </a:rPr>
              <a:t>Battle Was Our</a:t>
            </a:r>
            <a:endParaRPr lang="en-US" altLang="en-US" sz="6000" b="1" spc="-3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78" y="4724400"/>
            <a:ext cx="701675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49237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Let us be </a:t>
            </a:r>
            <a:br>
              <a:rPr lang="en-US" sz="49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6600" spc="3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THANKFUL</a:t>
            </a:r>
            <a:r>
              <a:rPr lang="en-US" sz="66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en-US" sz="66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9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never grow</a:t>
            </a:r>
            <a:br>
              <a:rPr lang="en-US" sz="49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6600" spc="3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FORGETFUL</a:t>
            </a:r>
            <a:r>
              <a:rPr lang="en-US" sz="66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en-US" sz="66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9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our </a:t>
            </a:r>
            <a:r>
              <a:rPr lang="en-US" sz="66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66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6700" spc="-30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VICTORY IN CHRIST!</a:t>
            </a:r>
            <a:endParaRPr lang="en-US" sz="6700" spc="-300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5867400"/>
            <a:ext cx="8153400" cy="990600"/>
          </a:xfrm>
        </p:spPr>
        <p:txBody>
          <a:bodyPr/>
          <a:lstStyle/>
          <a:p>
            <a:r>
              <a:rPr lang="en-US" sz="4000" spc="-15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3:15 | 2 Pet. </a:t>
            </a:r>
            <a:r>
              <a:rPr lang="en-US" sz="4000" spc="-15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1:1-9 | 1 </a:t>
            </a:r>
            <a:r>
              <a:rPr lang="en-US" sz="4000" spc="-15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Cor. 15:57, 58</a:t>
            </a:r>
            <a:endParaRPr lang="en-US" sz="4000" spc="-15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“… Do not weep. Behold</a:t>
            </a:r>
            <a:r>
              <a:rPr lang="en-US" dirty="0"/>
              <a:t>, the Lion of the tribe of </a:t>
            </a:r>
            <a:r>
              <a:rPr lang="en-US" dirty="0" smtClean="0"/>
              <a:t>Judah…” (Rev. 5:5)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161</Words>
  <Application>Microsoft Office PowerPoint</Application>
  <PresentationFormat>On-screen Show (4:3)</PresentationFormat>
  <Paragraphs>49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Lucida Calligraphy</vt:lpstr>
      <vt:lpstr>Calibri</vt:lpstr>
      <vt:lpstr>Berlin Sans FB Demi</vt:lpstr>
      <vt:lpstr>Times</vt:lpstr>
      <vt:lpstr>Vani</vt:lpstr>
      <vt:lpstr>Arial Black</vt:lpstr>
      <vt:lpstr>Aharoni</vt:lpstr>
      <vt:lpstr>Custom Design</vt:lpstr>
      <vt:lpstr>1_Custom Design</vt:lpstr>
      <vt:lpstr>When</vt:lpstr>
      <vt:lpstr>TWO</vt:lpstr>
      <vt:lpstr>WHEN</vt:lpstr>
      <vt:lpstr>WHEN</vt:lpstr>
      <vt:lpstr>WHEN</vt:lpstr>
      <vt:lpstr>WHEN</vt:lpstr>
      <vt:lpstr>PowerPoint Presentation</vt:lpstr>
      <vt:lpstr>Let us be  THANKFUL  and never grow FORGETFUL  of our  VICTORY IN CHRIST!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176</cp:revision>
  <dcterms:created xsi:type="dcterms:W3CDTF">2005-04-15T19:25:47Z</dcterms:created>
  <dcterms:modified xsi:type="dcterms:W3CDTF">2015-12-27T01:02:17Z</dcterms:modified>
</cp:coreProperties>
</file>